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9469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355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69" y="0"/>
            <a:ext cx="3010323" cy="463550"/>
          </a:xfrm>
          <a:prstGeom prst="rect">
            <a:avLst/>
          </a:prstGeom>
        </p:spPr>
        <p:txBody>
          <a:bodyPr vert="horz" lIns="92665" tIns="46333" rIns="92665" bIns="46333" rtlCol="0"/>
          <a:lstStyle>
            <a:lvl1pPr algn="r">
              <a:defRPr sz="1200"/>
            </a:lvl1pPr>
          </a:lstStyle>
          <a:p>
            <a:fld id="{DC3277AE-827F-4B44-A823-55363754F48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41"/>
            <a:ext cx="3010323" cy="463550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69" y="8805841"/>
            <a:ext cx="3010323" cy="463550"/>
          </a:xfrm>
          <a:prstGeom prst="rect">
            <a:avLst/>
          </a:prstGeom>
        </p:spPr>
        <p:txBody>
          <a:bodyPr vert="horz" lIns="92665" tIns="46333" rIns="92665" bIns="46333" rtlCol="0" anchor="b"/>
          <a:lstStyle>
            <a:lvl1pPr algn="r">
              <a:defRPr sz="1200"/>
            </a:lvl1pPr>
          </a:lstStyle>
          <a:p>
            <a:fld id="{1CC504D1-2E37-4760-8A7B-F88AF189CD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6423F7C-303B-4641-B228-807665AA5BE8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8670DE5-CC21-45C7-93CE-6052E6C7B1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Theoretical Perspectives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Functionalist Review…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u="sng" dirty="0"/>
              <a:t>Functionalist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society is a stable, orderly system and everything in it serves a purpose, even if it is not apparent at first </a:t>
            </a:r>
          </a:p>
          <a:p>
            <a:r>
              <a:rPr lang="en-US" dirty="0"/>
              <a:t>manifest functions </a:t>
            </a:r>
          </a:p>
          <a:p>
            <a:r>
              <a:rPr lang="en-US" dirty="0"/>
              <a:t>latent functions (unintended purposes that were created) </a:t>
            </a:r>
          </a:p>
          <a:p>
            <a:r>
              <a:rPr lang="en-US" dirty="0" smtClean="0"/>
              <a:t>example with license plates…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Functionalist License Plate EX.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According to Functionalist Theory…</a:t>
            </a:r>
          </a:p>
          <a:p>
            <a:r>
              <a:rPr lang="en-US" b="1" dirty="0" smtClean="0"/>
              <a:t>Manifest function: </a:t>
            </a: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license plates were created to track vehicle registrations</a:t>
            </a:r>
          </a:p>
          <a:p>
            <a:r>
              <a:rPr lang="en-US" b="1" dirty="0" smtClean="0"/>
              <a:t>Latent function: 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dirty="0" smtClean="0"/>
              <a:t>license plates are collectibles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Theory Review…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has the power? </a:t>
            </a:r>
          </a:p>
          <a:p>
            <a:r>
              <a:rPr lang="en-US" dirty="0" smtClean="0"/>
              <a:t>How is that power shown? </a:t>
            </a:r>
          </a:p>
          <a:p>
            <a:r>
              <a:rPr lang="en-US" dirty="0" smtClean="0"/>
              <a:t>Can there be power shifts? </a:t>
            </a:r>
          </a:p>
          <a:p>
            <a:r>
              <a:rPr lang="en-US" dirty="0" smtClean="0"/>
              <a:t>Who stands to benefit if changes are made? </a:t>
            </a:r>
          </a:p>
          <a:p>
            <a:r>
              <a:rPr lang="en-US" dirty="0" smtClean="0"/>
              <a:t>Example with license plates…. 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Theory License Plate EX.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state makes car owners and renters have plates to keep track of us--that shows us the power of the state.  </a:t>
            </a:r>
          </a:p>
          <a:p>
            <a:r>
              <a:rPr lang="en-US" dirty="0" smtClean="0"/>
              <a:t>If we have some higher economic power, we can obtain personalized plates (vanity plates)</a:t>
            </a:r>
            <a:endParaRPr lang="en-US" dirty="0"/>
          </a:p>
        </p:txBody>
      </p:sp>
      <p:pic>
        <p:nvPicPr>
          <p:cNvPr id="3074" name="Picture 2" descr="http://www.greatvanityplates.com/wp-content/uploads/2008/10/1925949768_3be0a3aee9.jpg"/>
          <p:cNvPicPr>
            <a:picLocks noChangeAspect="1" noChangeArrowheads="1"/>
          </p:cNvPicPr>
          <p:nvPr/>
        </p:nvPicPr>
        <p:blipFill>
          <a:blip r:embed="rId2" cstate="print"/>
          <a:srcRect t="28650" r="800"/>
          <a:stretch>
            <a:fillRect/>
          </a:stretch>
        </p:blipFill>
        <p:spPr bwMode="auto">
          <a:xfrm>
            <a:off x="2057400" y="3886200"/>
            <a:ext cx="4724400" cy="2466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Interactionist</a:t>
            </a:r>
            <a:r>
              <a:rPr lang="en-US" dirty="0" smtClean="0"/>
              <a:t> Review…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Life is like a play, and all the people are players--our job with sociology is to figure out the roles and what they mean</a:t>
            </a:r>
          </a:p>
          <a:p>
            <a:r>
              <a:rPr lang="en-US" dirty="0" smtClean="0"/>
              <a:t>Every interaction (conversation or any time two people connect) has both a surface meaning and a deeper, more symbolic (refers to something else) meaning.</a:t>
            </a:r>
          </a:p>
          <a:p>
            <a:r>
              <a:rPr lang="en-US" dirty="0" smtClean="0"/>
              <a:t>Example with license plates…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Interactionist</a:t>
            </a:r>
            <a:r>
              <a:rPr lang="en-US" dirty="0" smtClean="0"/>
              <a:t> Theory License Plate EX.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Every car is supposed to have one--if we have a generic one created by the state, we are simply illustrating our conformity to the role of auto-owner or renter.  </a:t>
            </a:r>
          </a:p>
          <a:p>
            <a:r>
              <a:rPr lang="en-US" dirty="0" smtClean="0"/>
              <a:t>If we have a personalized plate style, we are symbolically communicating our support of whatever cause the plate is showing the world.  </a:t>
            </a:r>
          </a:p>
          <a:p>
            <a:r>
              <a:rPr lang="en-US" dirty="0" smtClean="0"/>
              <a:t>If we have a personalized plate the has unique letter/number combinations that spell something such as "SOCTCHR," we are sending a symbolic message about who we are and that we are rich enough and clever enough to have this special plate.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it Out….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the example of a ….</a:t>
            </a:r>
          </a:p>
          <a:p>
            <a:pPr algn="ctr">
              <a:buNone/>
            </a:pPr>
            <a:r>
              <a:rPr lang="en-US" sz="4000" b="1" dirty="0" smtClean="0"/>
              <a:t>Local Town Parade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6420</TotalTime>
  <Words>202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Theoretical Perspectives</vt:lpstr>
      <vt:lpstr>Functionalist Review…</vt:lpstr>
      <vt:lpstr>Functionalist License Plate EX.</vt:lpstr>
      <vt:lpstr>Conflict Theory Review…</vt:lpstr>
      <vt:lpstr>Conflict Theory License Plate EX.</vt:lpstr>
      <vt:lpstr>Interactionist Review…</vt:lpstr>
      <vt:lpstr>Interactionist Theory License Plate EX.</vt:lpstr>
      <vt:lpstr>Let’s Try it Out….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Theoretical Perspectives Revisited….</dc:title>
  <dc:creator>John Hampton</dc:creator>
  <cp:lastModifiedBy>John Hampton</cp:lastModifiedBy>
  <cp:revision>585</cp:revision>
  <dcterms:created xsi:type="dcterms:W3CDTF">2012-05-09T19:20:01Z</dcterms:created>
  <dcterms:modified xsi:type="dcterms:W3CDTF">2012-05-15T17:51:21Z</dcterms:modified>
</cp:coreProperties>
</file>